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9" r:id="rId13"/>
    <p:sldId id="270" r:id="rId14"/>
    <p:sldId id="271" r:id="rId15"/>
    <p:sldId id="274" r:id="rId16"/>
  </p:sldIdLst>
  <p:sldSz cx="9144000" cy="6858000" type="screen4x3"/>
  <p:notesSz cx="6794500" cy="99314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A97A-7714-4740-A397-E0F1A1D6F2C1}" type="datetimeFigureOut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80BC-01DF-42E8-8510-AD88EF005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8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FC6A42-7F1C-48A4-85D6-FAA44D0870D2}" type="datetimeFigureOut">
              <a:rPr lang="zh-HK" altLang="en-US" smtClean="0"/>
              <a:pPr/>
              <a:t>20/8/2015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3BD7D2-C6C4-494A-846B-2ABF6321EB0B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/>
              <a:t>數學科簡介</a:t>
            </a:r>
            <a:endParaRPr lang="zh-HK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科任</a:t>
            </a:r>
            <a:r>
              <a:rPr lang="zh-TW" altLang="en-US" sz="4400" dirty="0" smtClean="0"/>
              <a:t>：老師</a:t>
            </a:r>
            <a:endParaRPr lang="en-US" altLang="zh-TW" sz="4400" dirty="0" smtClean="0"/>
          </a:p>
          <a:p>
            <a:r>
              <a:rPr lang="zh-TW" altLang="en-US" sz="4400" dirty="0" smtClean="0"/>
              <a:t>聯絡電話：</a:t>
            </a:r>
            <a:r>
              <a:rPr lang="en-US" altLang="zh-TW" sz="4400" dirty="0" smtClean="0"/>
              <a:t>26598225</a:t>
            </a:r>
          </a:p>
          <a:p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731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468052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7600" dirty="0" smtClean="0"/>
              <a:t>主動做改正</a:t>
            </a:r>
            <a:endParaRPr lang="en-US" altLang="zh-TW" sz="17600" dirty="0" smtClean="0"/>
          </a:p>
          <a:p>
            <a:endParaRPr lang="en-US" altLang="zh-TW" sz="17600" dirty="0" smtClean="0"/>
          </a:p>
          <a:p>
            <a:r>
              <a:rPr lang="zh-TW" altLang="en-US" sz="17600" dirty="0" smtClean="0"/>
              <a:t>用</a:t>
            </a:r>
            <a:r>
              <a:rPr lang="en-US" altLang="zh-TW" sz="17600" dirty="0" smtClean="0"/>
              <a:t>HB</a:t>
            </a:r>
            <a:r>
              <a:rPr lang="zh-TW" altLang="en-US" sz="17600" dirty="0" smtClean="0"/>
              <a:t>鉛筆做功課</a:t>
            </a:r>
            <a:endParaRPr lang="en-US" altLang="zh-TW" sz="17600" dirty="0" smtClean="0"/>
          </a:p>
          <a:p>
            <a:endParaRPr lang="en-US" altLang="zh-TW" sz="17600" dirty="0" smtClean="0"/>
          </a:p>
          <a:p>
            <a:r>
              <a:rPr lang="zh-TW" altLang="en-US" sz="17600" dirty="0" smtClean="0"/>
              <a:t>用擦膠把錯誤的答案完全擦去</a:t>
            </a:r>
            <a:endParaRPr lang="en-US" altLang="zh-TW" sz="17600" dirty="0" smtClean="0"/>
          </a:p>
          <a:p>
            <a:endParaRPr lang="en-US" altLang="zh-TW" sz="17600" dirty="0"/>
          </a:p>
          <a:p>
            <a:r>
              <a:rPr lang="zh-TW" altLang="en-US" sz="17600" dirty="0" smtClean="0"/>
              <a:t>準時交齊功課</a:t>
            </a:r>
            <a:endParaRPr lang="en-US" altLang="zh-TW" sz="17600" dirty="0" smtClean="0"/>
          </a:p>
          <a:p>
            <a:endParaRPr lang="en-US" altLang="zh-TW" sz="4800" dirty="0"/>
          </a:p>
          <a:p>
            <a:endParaRPr lang="en-US" altLang="zh-TW" sz="4800" dirty="0" smtClean="0"/>
          </a:p>
          <a:p>
            <a:endParaRPr lang="en-US" altLang="zh-HK" sz="4800" dirty="0"/>
          </a:p>
          <a:p>
            <a:endParaRPr lang="zh-HK" altLang="en-US" sz="48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功課要求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91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3450696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家長在家中看管和協助學生溫習</a:t>
            </a:r>
            <a:endParaRPr lang="en-US" altLang="zh-HK" sz="4000" dirty="0"/>
          </a:p>
          <a:p>
            <a:r>
              <a:rPr lang="zh-TW" altLang="en-US" sz="4000" dirty="0" smtClean="0"/>
              <a:t>每日以</a:t>
            </a:r>
            <a:r>
              <a:rPr lang="zh-TW" altLang="en-US" sz="4000" dirty="0"/>
              <a:t>提</a:t>
            </a:r>
            <a:r>
              <a:rPr lang="zh-TW" altLang="en-US" sz="4000" dirty="0" smtClean="0"/>
              <a:t>問的方法測試學生</a:t>
            </a:r>
            <a:endParaRPr lang="en-US" altLang="zh-HK" sz="4000" dirty="0"/>
          </a:p>
          <a:p>
            <a:r>
              <a:rPr lang="zh-TW" altLang="en-US" sz="4000" dirty="0" smtClean="0"/>
              <a:t>將題目重新做一次</a:t>
            </a:r>
            <a:endParaRPr lang="zh-HK" altLang="en-US" sz="40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溫習方法</a:t>
            </a:r>
            <a:endParaRPr lang="zh-HK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61531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916832"/>
            <a:ext cx="6220213" cy="537509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引起學生對數學學習的興趣</a:t>
            </a:r>
            <a:endParaRPr lang="zh-HK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教學宗旨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48658"/>
          <a:stretch/>
        </p:blipFill>
        <p:spPr>
          <a:xfrm>
            <a:off x="3779912" y="3097054"/>
            <a:ext cx="2520280" cy="34563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780117"/>
            <a:ext cx="2736304" cy="36672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" y="4149080"/>
            <a:ext cx="1882552" cy="24708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80117"/>
            <a:ext cx="30384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628800"/>
            <a:ext cx="7408333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由淺入深讓學生掌握數學的基本概念</a:t>
            </a:r>
            <a:endParaRPr lang="zh-HK" altLang="en-US" sz="32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教學宗旨</a:t>
            </a:r>
            <a:endParaRPr lang="zh-HK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7340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4468366"/>
            <a:ext cx="2682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/>
              <a:t>加</a:t>
            </a:r>
            <a:r>
              <a:rPr lang="en-US" altLang="zh-TW" sz="7200" dirty="0" smtClean="0"/>
              <a:t>?</a:t>
            </a:r>
            <a:r>
              <a:rPr lang="zh-TW" altLang="en-US" sz="7200" dirty="0" smtClean="0"/>
              <a:t>減</a:t>
            </a:r>
            <a:r>
              <a:rPr lang="en-US" altLang="zh-TW" sz="7200" dirty="0" smtClean="0"/>
              <a:t>?</a:t>
            </a:r>
            <a:endParaRPr lang="zh-HK" altLang="en-US" sz="7200" dirty="0"/>
          </a:p>
        </p:txBody>
      </p:sp>
      <p:sp>
        <p:nvSpPr>
          <p:cNvPr id="6" name="向右箭號 5"/>
          <p:cNvSpPr/>
          <p:nvPr/>
        </p:nvSpPr>
        <p:spPr>
          <a:xfrm>
            <a:off x="397285" y="61812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10519" y="6038871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/>
              <a:t>應用</a:t>
            </a:r>
            <a:r>
              <a:rPr lang="zh-TW" altLang="en-US" sz="4400" dirty="0" smtClean="0"/>
              <a:t>題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28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772816"/>
            <a:ext cx="3960440" cy="576064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發展學生的思維</a:t>
            </a:r>
            <a:endParaRPr lang="zh-HK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教學宗旨</a:t>
            </a:r>
            <a:endParaRPr lang="zh-HK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4199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購買一把直尺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長度</a:t>
            </a:r>
            <a:r>
              <a:rPr lang="en-US" altLang="zh-TW" sz="2800" dirty="0" smtClean="0"/>
              <a:t>15</a:t>
            </a:r>
            <a:r>
              <a:rPr lang="zh-TW" altLang="en-US" sz="2800" dirty="0" smtClean="0"/>
              <a:t>厘米尺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包括毫米刻度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直尺的四個</a:t>
            </a:r>
            <a:r>
              <a:rPr lang="zh-TW" altLang="en-US" sz="2800" dirty="0" smtClean="0"/>
              <a:t>角必需是直角</a:t>
            </a:r>
            <a:endParaRPr lang="zh-HK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開學</a:t>
            </a:r>
            <a:r>
              <a:rPr lang="zh-TW" altLang="en-US" dirty="0" smtClean="0"/>
              <a:t>日的準備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" t="36781" r="2299" b="37931"/>
          <a:stretch/>
        </p:blipFill>
        <p:spPr>
          <a:xfrm>
            <a:off x="460146" y="3663158"/>
            <a:ext cx="6264696" cy="15841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" y="5449936"/>
            <a:ext cx="5688632" cy="1155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3" y="3403020"/>
            <a:ext cx="1694392" cy="16943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20" y="5247334"/>
            <a:ext cx="1381125" cy="135255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223678" y="3730875"/>
            <a:ext cx="792088" cy="72437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838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功課代號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10057" y="3498221"/>
            <a:ext cx="547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+mn-ea"/>
              </a:rPr>
              <a:t>書</a:t>
            </a:r>
            <a:r>
              <a:rPr lang="zh-HK" altLang="en-US" sz="7200" dirty="0" smtClean="0">
                <a:latin typeface="+mn-ea"/>
              </a:rPr>
              <a:t> </a:t>
            </a:r>
            <a:r>
              <a:rPr lang="en-US" altLang="zh-HK" sz="7200" dirty="0" smtClean="0">
                <a:latin typeface="+mn-ea"/>
              </a:rPr>
              <a:t>P.61-62</a:t>
            </a:r>
            <a:endParaRPr lang="zh-HK" altLang="en-US" sz="7200" dirty="0"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4578" y="2102533"/>
            <a:ext cx="5112567" cy="38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03" t="13834" r="63434" b="31620"/>
          <a:stretch/>
        </p:blipFill>
        <p:spPr>
          <a:xfrm>
            <a:off x="13170" y="1340768"/>
            <a:ext cx="418849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395536" y="2606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功課代號</a:t>
            </a:r>
            <a:endParaRPr lang="zh-HK" altLang="en-US" dirty="0"/>
          </a:p>
        </p:txBody>
      </p:sp>
      <p:pic>
        <p:nvPicPr>
          <p:cNvPr id="2050" name="Picture 2" descr="C:\Users\CHUN\Desktop\pic\IMG_0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2382" y="2318725"/>
            <a:ext cx="4943341" cy="37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076056" y="3501578"/>
            <a:ext cx="302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+mn-ea"/>
              </a:rPr>
              <a:t>工</a:t>
            </a:r>
            <a:r>
              <a:rPr lang="en-US" altLang="zh-TW" sz="7200" dirty="0" smtClean="0">
                <a:latin typeface="+mn-ea"/>
              </a:rPr>
              <a:t>(</a:t>
            </a:r>
            <a:r>
              <a:rPr lang="zh-TW" altLang="en-US" sz="7200" dirty="0" smtClean="0">
                <a:latin typeface="+mn-ea"/>
              </a:rPr>
              <a:t>八</a:t>
            </a:r>
            <a:r>
              <a:rPr lang="en-US" altLang="zh-TW" sz="7200" dirty="0" smtClean="0">
                <a:latin typeface="+mn-ea"/>
              </a:rPr>
              <a:t>)</a:t>
            </a:r>
            <a:endParaRPr lang="zh-HK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395536" y="2606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功課代號</a:t>
            </a:r>
            <a:endParaRPr lang="zh-HK" altLang="en-US" dirty="0"/>
          </a:p>
        </p:txBody>
      </p:sp>
      <p:pic>
        <p:nvPicPr>
          <p:cNvPr id="3074" name="Picture 2" descr="C:\Users\CHUN\Desktop\pic\IMG_0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2" t="4985"/>
          <a:stretch/>
        </p:blipFill>
        <p:spPr bwMode="auto">
          <a:xfrm>
            <a:off x="3028739" y="1268760"/>
            <a:ext cx="3179217" cy="43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74032" y="5445223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latin typeface="+mn-ea"/>
              </a:rPr>
              <a:t>A</a:t>
            </a:r>
            <a:r>
              <a:rPr lang="zh-TW" altLang="en-US" sz="7200" dirty="0" smtClean="0">
                <a:latin typeface="+mn-ea"/>
              </a:rPr>
              <a:t>工</a:t>
            </a:r>
            <a:r>
              <a:rPr lang="en-US" altLang="zh-TW" sz="7200" dirty="0" smtClean="0">
                <a:latin typeface="+mn-ea"/>
              </a:rPr>
              <a:t>(1)P.1-2</a:t>
            </a:r>
            <a:endParaRPr lang="zh-HK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33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395536" y="2606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功課代號</a:t>
            </a:r>
            <a:endParaRPr lang="zh-HK" altLang="en-US" dirty="0"/>
          </a:p>
        </p:txBody>
      </p:sp>
      <p:pic>
        <p:nvPicPr>
          <p:cNvPr id="4098" name="Picture 2" descr="C:\Users\CHUN\Desktop\pic\IMG_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294" y="2114184"/>
            <a:ext cx="4902512" cy="36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55976" y="3352461"/>
            <a:ext cx="446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+mn-ea"/>
              </a:rPr>
              <a:t>作</a:t>
            </a:r>
            <a:r>
              <a:rPr lang="en-US" altLang="zh-TW" sz="7200" dirty="0" smtClean="0">
                <a:latin typeface="+mn-ea"/>
              </a:rPr>
              <a:t>P.20-21</a:t>
            </a:r>
            <a:endParaRPr lang="zh-HK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9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395536" y="2606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功課代號</a:t>
            </a:r>
            <a:endParaRPr lang="zh-HK" altLang="en-US" dirty="0"/>
          </a:p>
        </p:txBody>
      </p:sp>
      <p:pic>
        <p:nvPicPr>
          <p:cNvPr id="5122" name="Picture 2" descr="C:\Users\CHUN\Desktop\pic\IMG_0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6169" y="2139946"/>
            <a:ext cx="5012560" cy="37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55976" y="3352461"/>
            <a:ext cx="446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+mn-ea"/>
              </a:rPr>
              <a:t>補</a:t>
            </a:r>
            <a:r>
              <a:rPr lang="en-US" altLang="zh-TW" sz="7200" dirty="0" smtClean="0">
                <a:latin typeface="+mn-ea"/>
              </a:rPr>
              <a:t>P.2-5</a:t>
            </a:r>
            <a:endParaRPr lang="zh-HK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53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1753" y="1811371"/>
            <a:ext cx="3555917" cy="681525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400" dirty="0" smtClean="0"/>
              <a:t>認真完成功課</a:t>
            </a:r>
            <a:endParaRPr lang="zh-HK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功課要求</a:t>
            </a:r>
            <a:endParaRPr lang="zh-HK" altLang="en-US" dirty="0"/>
          </a:p>
        </p:txBody>
      </p:sp>
      <p:pic>
        <p:nvPicPr>
          <p:cNvPr id="6146" name="Picture 2" descr="C:\Users\CHUN\Desktop\pic\IMG_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9879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十字形 3"/>
          <p:cNvSpPr/>
          <p:nvPr/>
        </p:nvSpPr>
        <p:spPr>
          <a:xfrm rot="2503056">
            <a:off x="6963909" y="5349607"/>
            <a:ext cx="1589702" cy="1518422"/>
          </a:xfrm>
          <a:prstGeom prst="plus">
            <a:avLst>
              <a:gd name="adj" fmla="val 4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87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1753" y="1811371"/>
            <a:ext cx="3555917" cy="681525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400" dirty="0" smtClean="0"/>
              <a:t>認真完成功課</a:t>
            </a:r>
            <a:endParaRPr lang="zh-HK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功課要求</a:t>
            </a:r>
            <a:endParaRPr lang="zh-HK" altLang="en-US" dirty="0"/>
          </a:p>
        </p:txBody>
      </p:sp>
      <p:pic>
        <p:nvPicPr>
          <p:cNvPr id="8194" name="Picture 2" descr="C:\Users\CHUN\Desktop\pic\IMG_0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814792" cy="43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十字形 3"/>
          <p:cNvSpPr/>
          <p:nvPr/>
        </p:nvSpPr>
        <p:spPr>
          <a:xfrm rot="2503056">
            <a:off x="6783628" y="5339558"/>
            <a:ext cx="1589702" cy="1518422"/>
          </a:xfrm>
          <a:prstGeom prst="plus">
            <a:avLst>
              <a:gd name="adj" fmla="val 4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68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1916832"/>
            <a:ext cx="2376264" cy="609517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/>
              <a:t>閱讀題目</a:t>
            </a:r>
            <a:endParaRPr lang="zh-HK" altLang="en-US" sz="36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功課要求</a:t>
            </a:r>
            <a:endParaRPr lang="zh-HK" altLang="en-US" dirty="0"/>
          </a:p>
        </p:txBody>
      </p:sp>
      <p:pic>
        <p:nvPicPr>
          <p:cNvPr id="7170" name="Picture 2" descr="C:\Users\CHUN\Desktop\pic\IMG_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8457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十字形 5"/>
          <p:cNvSpPr/>
          <p:nvPr/>
        </p:nvSpPr>
        <p:spPr>
          <a:xfrm rot="2503056">
            <a:off x="6795014" y="4972578"/>
            <a:ext cx="1589702" cy="1518422"/>
          </a:xfrm>
          <a:prstGeom prst="plus">
            <a:avLst>
              <a:gd name="adj" fmla="val 4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8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786</TotalTime>
  <Words>151</Words>
  <Application>Microsoft Office PowerPoint</Application>
  <PresentationFormat>如螢幕大小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標楷體</vt:lpstr>
      <vt:lpstr>Calibri</vt:lpstr>
      <vt:lpstr>Candara</vt:lpstr>
      <vt:lpstr>Symbol</vt:lpstr>
      <vt:lpstr>波形</vt:lpstr>
      <vt:lpstr>數學科簡介</vt:lpstr>
      <vt:lpstr>功課代號</vt:lpstr>
      <vt:lpstr>PowerPoint 簡報</vt:lpstr>
      <vt:lpstr>PowerPoint 簡報</vt:lpstr>
      <vt:lpstr>PowerPoint 簡報</vt:lpstr>
      <vt:lpstr>PowerPoint 簡報</vt:lpstr>
      <vt:lpstr>功課要求</vt:lpstr>
      <vt:lpstr>功課要求</vt:lpstr>
      <vt:lpstr>功課要求</vt:lpstr>
      <vt:lpstr>功課要求</vt:lpstr>
      <vt:lpstr>溫習方法</vt:lpstr>
      <vt:lpstr>教學宗旨</vt:lpstr>
      <vt:lpstr>教學宗旨</vt:lpstr>
      <vt:lpstr>教學宗旨</vt:lpstr>
      <vt:lpstr>開學日的準備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數學科簡介</dc:title>
  <dc:creator>CHUN</dc:creator>
  <cp:lastModifiedBy>wwy</cp:lastModifiedBy>
  <cp:revision>36</cp:revision>
  <dcterms:created xsi:type="dcterms:W3CDTF">2013-10-23T11:54:30Z</dcterms:created>
  <dcterms:modified xsi:type="dcterms:W3CDTF">2015-08-20T08:54:35Z</dcterms:modified>
</cp:coreProperties>
</file>